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86" r:id="rId4"/>
    <p:sldId id="278" r:id="rId5"/>
    <p:sldId id="281" r:id="rId6"/>
    <p:sldId id="285" r:id="rId7"/>
    <p:sldId id="287" r:id="rId8"/>
    <p:sldId id="288" r:id="rId9"/>
    <p:sldId id="282" r:id="rId10"/>
    <p:sldId id="259" r:id="rId11"/>
    <p:sldId id="284" r:id="rId1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2"/>
    <p:restoredTop sz="91388"/>
  </p:normalViewPr>
  <p:slideViewPr>
    <p:cSldViewPr snapToGrid="0" snapToObjects="1">
      <p:cViewPr varScale="1">
        <p:scale>
          <a:sx n="88" d="100"/>
          <a:sy n="88" d="100"/>
        </p:scale>
        <p:origin x="192" y="400"/>
      </p:cViewPr>
      <p:guideLst/>
    </p:cSldViewPr>
  </p:slideViewPr>
  <p:outlineViewPr>
    <p:cViewPr>
      <p:scale>
        <a:sx n="33" d="100"/>
        <a:sy n="33" d="100"/>
      </p:scale>
      <p:origin x="0" y="-4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31C6-E4B0-0444-A4A8-9CCE96EC2C9C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431B5-AB57-3E4A-80D5-B6800CF85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5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 134 = 100 + 30 + 4 = 1 * 10^2 + 3 * 10^1 + 4 * 10^0 = sum </a:t>
            </a:r>
            <a:r>
              <a:rPr lang="en-GB" dirty="0" err="1"/>
              <a:t>d_i</a:t>
            </a:r>
            <a:r>
              <a:rPr lang="en-GB" dirty="0"/>
              <a:t> 10^I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431B5-AB57-3E4A-80D5-B6800CF8539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33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 bit </a:t>
            </a:r>
            <a:r>
              <a:rPr lang="en-GB" dirty="0" err="1"/>
              <a:t>lig</a:t>
            </a:r>
            <a:r>
              <a:rPr lang="en-GB" dirty="0"/>
              <a:t> 256 </a:t>
            </a:r>
            <a:r>
              <a:rPr lang="en-GB" dirty="0" err="1"/>
              <a:t>forskellige</a:t>
            </a:r>
            <a:r>
              <a:rPr lang="en-GB" dirty="0"/>
              <a:t> </a:t>
            </a:r>
            <a:r>
              <a:rPr lang="en-GB" dirty="0" err="1"/>
              <a:t>tal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431B5-AB57-3E4A-80D5-B6800CF8539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148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117_10 = 1110101_2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431B5-AB57-3E4A-80D5-B6800CF8539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23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 </a:t>
            </a:r>
            <a:r>
              <a:rPr lang="en-GB" dirty="0" err="1"/>
              <a:t>eksempler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3, 3u, -3u, 3y, 3s, 3L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431B5-AB57-3E4A-80D5-B6800CF8539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636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 </a:t>
            </a:r>
            <a:r>
              <a:rPr lang="en-GB" dirty="0" err="1"/>
              <a:t>eksempel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: </a:t>
            </a:r>
            <a:r>
              <a:rPr lang="en-GB" dirty="0" err="1"/>
              <a:t>int</a:t>
            </a:r>
            <a:r>
              <a:rPr lang="en-GB" dirty="0"/>
              <a:t> ‘a’ </a:t>
            </a:r>
            <a:r>
              <a:rPr lang="en-GB" dirty="0" err="1"/>
              <a:t>og</a:t>
            </a:r>
            <a:r>
              <a:rPr lang="en-GB" dirty="0"/>
              <a:t> 0x61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lokaliser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tabellen</a:t>
            </a:r>
            <a:endParaRPr lang="en-GB" dirty="0"/>
          </a:p>
          <a:p>
            <a:r>
              <a:rPr lang="en-GB" dirty="0"/>
              <a:t>Vis </a:t>
            </a:r>
            <a:r>
              <a:rPr lang="en-GB" dirty="0" err="1"/>
              <a:t>eksempler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tegn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strenge</a:t>
            </a:r>
            <a:r>
              <a:rPr lang="en-GB" dirty="0"/>
              <a:t> med “\n”, “\\”, “\097” </a:t>
            </a:r>
            <a:r>
              <a:rPr lang="en-GB" dirty="0" err="1"/>
              <a:t>og</a:t>
            </a:r>
            <a:r>
              <a:rPr lang="en-GB" dirty="0"/>
              <a:t> “\u0061”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431B5-AB57-3E4A-80D5-B6800CF8539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2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ED94-4591-104E-9537-9BC5CCCC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2EB0F-840F-9348-B5A4-EF40AB183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E6355-A766-B245-AB6B-147D8BE7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7BD5-7391-3043-9842-63659D87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7805B-40C7-FE4B-A010-E783D2AB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0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9ECF-F887-904F-B22E-41EC84C5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B9699-D8C2-144E-95E4-59A06CD1E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7998-48D3-F946-A6DF-3F4ED166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3670-D8F4-D341-AA86-D4CCED15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8B95-EF98-D649-9906-6613C58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1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0C002-91CA-7744-B674-6F5ADFE9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CB194-04AA-5143-9CB1-5C1E650EB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53160-CEFC-D44F-8E33-0FA3650F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E4D1C-C139-9748-B848-090CEE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C1B2-97C1-AC4A-AFA9-9FD6F21B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04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F771-3C77-4046-8741-B9F1985A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5E4-788D-8B45-A914-9090B31B6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DA30-5AAC-E44B-B385-D37F6D10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8E8F-B306-6948-AAFC-2378EAB5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F2F2-7D0F-594F-9997-E62A0E3C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4479-5842-7B40-B8C3-B9E0AFA5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52AD2-50C1-A544-AAE7-1B4CE8979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7BD2-2BEE-AF4F-93E9-FB7F238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613D-697E-E849-8E33-FF88491D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77736-18D9-F24A-A268-4A51200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0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1259-A7B7-A84A-AD03-AA09A20C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AF65-B506-E943-954A-D3F35B475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C88A-87B4-CA41-8887-A33D70174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D251B-4415-5447-A04F-EC2E0959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5D3E5-7DA7-DD45-9505-D19D732D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87A76-0F77-4446-B137-585C8622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E779-F592-8C4A-85F6-8A3640D5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00D6D-6941-7B4C-A245-EE68A3202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3E13-DEC0-BD47-8DED-CB44821EE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93B57-68A1-984E-A6BD-852108C6C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1EB5D-B537-6444-8377-D5B0D1077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729F0-B353-CD4F-B539-67AAEB88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F96D5-BB90-3C46-9C16-DC3CBB33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7EDFB-B393-6C45-A969-5DC30C00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8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CB2D-C45E-CE46-B29E-99D271C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DA088-7531-7A4D-A6A6-110049A5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BC4B6-EB88-6348-9FF4-33CD66C8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0B177-D407-BB4E-8B7A-98C3A82F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8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F83E8-4B3A-444C-A300-79B2E7BB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41C2D-D311-BA43-BD06-AE742C95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84657-6616-E54D-ACC6-AEB8F07A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0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CAD8-9CF9-1C41-8D01-A8233CC8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ADC9-ECC8-6A44-AF77-E608DBDE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F635C-A77C-C949-95A7-452A59275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ADCA3-B99E-6E46-A1F0-162305E8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79B80-C267-F34A-96B1-D517C6D1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29DB5-554B-2041-9D82-BFFC0B19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7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A19B-AEF2-B54A-A0FB-8B4598DE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E357-D601-1B4C-8BED-8F192774E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9ECAE-1D72-2942-9FB8-14819542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D617E-DE68-2D45-93AF-6D84F2D6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83712-1D40-9D47-85A6-A53257BD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FE6A4-D118-8848-B3BE-76BCCC06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5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68EA4-92D0-1D48-9494-306C21D2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936F5-A3A1-3641-A2EF-34A61B684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8B754-655E-DE49-888C-B8F8C7AEB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85844-11DF-374C-8D54-C2FF9EEDA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928A-3EA4-DC41-93DD-72CE9940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1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5677-0BC7-FA4D-AA27-F2DD42162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Programmering og Problemløsning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FE17A-B329-014A-81AB-963B2ED40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2.2: F# som en lommeregner</a:t>
            </a:r>
          </a:p>
        </p:txBody>
      </p:sp>
    </p:spTree>
    <p:extLst>
      <p:ext uri="{BB962C8B-B14F-4D97-AF65-F5344CB8AC3E}">
        <p14:creationId xmlns:p14="http://schemas.microsoft.com/office/powerpoint/2010/main" val="78027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4" y="365125"/>
            <a:ext cx="6836228" cy="1449161"/>
          </a:xfrm>
        </p:spPr>
        <p:txBody>
          <a:bodyPr>
            <a:normAutofit/>
          </a:bodyPr>
          <a:lstStyle/>
          <a:p>
            <a:r>
              <a:rPr lang="en-US" dirty="0"/>
              <a:t>ASCII, Latin1, UTF8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Kodesider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8" y="2493645"/>
            <a:ext cx="6226629" cy="43498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7" y="2555944"/>
            <a:ext cx="5954047" cy="3918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B9572-1986-6A4F-93C3-A8091CEE3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86" y="0"/>
            <a:ext cx="4836448" cy="24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1FD5-6FCD-E042-A892-142E1474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1339C-CD04-ED4E-A829-7F36C1E0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7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506-8EDB-D847-8FE9-3643EB4D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905743"/>
          </a:xfrm>
        </p:spPr>
        <p:txBody>
          <a:bodyPr>
            <a:normAutofit/>
          </a:bodyPr>
          <a:lstStyle/>
          <a:p>
            <a:r>
              <a:rPr lang="da-DK" dirty="0"/>
              <a:t>Nøglekoncepter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3CA59-EE31-B244-B01E-FDD597FFC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26299"/>
            <a:ext cx="5127029" cy="1809582"/>
          </a:xfrm>
        </p:spPr>
        <p:txBody>
          <a:bodyPr>
            <a:normAutofit/>
          </a:bodyPr>
          <a:lstStyle/>
          <a:p>
            <a:r>
              <a:rPr lang="da-DK" sz="2000" dirty="0"/>
              <a:t>Udforsk blokke med testprogrammer</a:t>
            </a:r>
          </a:p>
          <a:p>
            <a:r>
              <a:rPr lang="da-DK" sz="2000" dirty="0"/>
              <a:t>Design: tænk først, derefter programmér</a:t>
            </a:r>
          </a:p>
          <a:p>
            <a:r>
              <a:rPr lang="da-DK" sz="2000" dirty="0"/>
              <a:t>Fejlfinding og retning (</a:t>
            </a:r>
            <a:r>
              <a:rPr lang="da-DK" sz="2000" dirty="0" err="1"/>
              <a:t>debugging</a:t>
            </a:r>
            <a:r>
              <a:rPr lang="da-DK" sz="20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060383-286E-E84D-B7A6-3D64823B2436}"/>
              </a:ext>
            </a:extLst>
          </p:cNvPr>
          <p:cNvCxnSpPr>
            <a:cxnSpLocks/>
          </p:cNvCxnSpPr>
          <p:nvPr/>
        </p:nvCxnSpPr>
        <p:spPr>
          <a:xfrm>
            <a:off x="5465617" y="1673555"/>
            <a:ext cx="0" cy="202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1A554B-2140-6F4B-8629-0DB136C15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1" y="4194039"/>
            <a:ext cx="10619601" cy="207774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D97D87-9B06-6948-A4E2-4B8370B54A71}"/>
              </a:ext>
            </a:extLst>
          </p:cNvPr>
          <p:cNvSpPr txBox="1">
            <a:spLocks/>
          </p:cNvSpPr>
          <p:nvPr/>
        </p:nvSpPr>
        <p:spPr>
          <a:xfrm>
            <a:off x="6326293" y="2033707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/>
              <a:t>Fra ligninger til kode</a:t>
            </a:r>
          </a:p>
          <a:p>
            <a:r>
              <a:rPr lang="da-DK" sz="2000" dirty="0"/>
              <a:t>F# (interaktiv og oversætter-tilstand)</a:t>
            </a:r>
          </a:p>
          <a:p>
            <a:r>
              <a:rPr lang="da-DK" sz="2000" dirty="0"/>
              <a:t>F# bindinger, værdier, kommunikation</a:t>
            </a:r>
          </a:p>
        </p:txBody>
      </p:sp>
    </p:spTree>
    <p:extLst>
      <p:ext uri="{BB962C8B-B14F-4D97-AF65-F5344CB8AC3E}">
        <p14:creationId xmlns:p14="http://schemas.microsoft.com/office/powerpoint/2010/main" val="412157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0F5C-0BC2-EC4A-871F-E21FBBB4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lommeregner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9F64-4B13-E94D-9C70-4E4331F3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314" y="1825625"/>
            <a:ext cx="4938486" cy="246928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a = 357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b = 864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c = a + b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DCF61-3BB0-9641-ABB4-F9641C552F79}"/>
              </a:ext>
            </a:extLst>
          </p:cNvPr>
          <p:cNvSpPr txBox="1"/>
          <p:nvPr/>
        </p:nvSpPr>
        <p:spPr>
          <a:xfrm>
            <a:off x="838199" y="416960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47F7-6327-7E4A-85B2-2DCEFD697EC4}"/>
              </a:ext>
            </a:extLst>
          </p:cNvPr>
          <p:cNvSpPr txBox="1"/>
          <p:nvPr/>
        </p:nvSpPr>
        <p:spPr>
          <a:xfrm>
            <a:off x="1005841" y="509399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fsharpc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r>
              <a:rPr lang="en-GB" dirty="0"/>
              <a:t> &amp;&amp; mono </a:t>
            </a:r>
            <a:r>
              <a:rPr lang="da-DK" dirty="0" err="1"/>
              <a:t>myFirstFsharp</a:t>
            </a:r>
            <a:r>
              <a:rPr lang="en-GB" dirty="0"/>
              <a:t>.exe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19FDBD-58DC-D54A-96C9-6D51A771B973}"/>
              </a:ext>
            </a:extLst>
          </p:cNvPr>
          <p:cNvSpPr txBox="1">
            <a:spLocks/>
          </p:cNvSpPr>
          <p:nvPr/>
        </p:nvSpPr>
        <p:spPr>
          <a:xfrm>
            <a:off x="834781" y="1825625"/>
            <a:ext cx="3632200" cy="194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357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864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357+864</a:t>
            </a:r>
          </a:p>
        </p:txBody>
      </p:sp>
    </p:spTree>
    <p:extLst>
      <p:ext uri="{BB962C8B-B14F-4D97-AF65-F5344CB8AC3E}">
        <p14:creationId xmlns:p14="http://schemas.microsoft.com/office/powerpoint/2010/main" val="159914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A825-97BC-FB49-A142-DECD6AF5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56"/>
            <a:ext cx="10965873" cy="1325563"/>
          </a:xfrm>
        </p:spPr>
        <p:txBody>
          <a:bodyPr/>
          <a:lstStyle/>
          <a:p>
            <a:r>
              <a:rPr lang="en-GB" dirty="0" err="1"/>
              <a:t>Fortolker</a:t>
            </a:r>
            <a:r>
              <a:rPr lang="en-GB" dirty="0"/>
              <a:t> (interpreter) vs. </a:t>
            </a:r>
            <a:r>
              <a:rPr lang="en-GB" dirty="0" err="1"/>
              <a:t>Oversætter</a:t>
            </a:r>
            <a:r>
              <a:rPr lang="en-GB" dirty="0"/>
              <a:t> (compiler)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0A203-9FF8-5D48-8CE8-3575E57E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41" y="2583805"/>
            <a:ext cx="4161263" cy="27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01CF4-EFB0-724E-AADE-7FAE3485161B}"/>
              </a:ext>
            </a:extLst>
          </p:cNvPr>
          <p:cNvSpPr txBox="1"/>
          <p:nvPr/>
        </p:nvSpPr>
        <p:spPr>
          <a:xfrm>
            <a:off x="838199" y="1922474"/>
            <a:ext cx="178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Interaktion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EC68F-B046-D642-BD90-28C88E624220}"/>
              </a:ext>
            </a:extLst>
          </p:cNvPr>
          <p:cNvSpPr txBox="1"/>
          <p:nvPr/>
        </p:nvSpPr>
        <p:spPr>
          <a:xfrm>
            <a:off x="6754091" y="1875637"/>
            <a:ext cx="1935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Kompilering</a:t>
            </a: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DCF8BE-20E3-BF4D-BCD7-70C3CABB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91" y="2583805"/>
            <a:ext cx="3941618" cy="3041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4A98F-8CF3-A549-9545-03BAA382BFFF}"/>
              </a:ext>
            </a:extLst>
          </p:cNvPr>
          <p:cNvSpPr txBox="1"/>
          <p:nvPr/>
        </p:nvSpPr>
        <p:spPr>
          <a:xfrm rot="523418">
            <a:off x="8206497" y="3052751"/>
            <a:ext cx="187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Lær at programmere med F#</a:t>
            </a:r>
          </a:p>
        </p:txBody>
      </p:sp>
    </p:spTree>
    <p:extLst>
      <p:ext uri="{BB962C8B-B14F-4D97-AF65-F5344CB8AC3E}">
        <p14:creationId xmlns:p14="http://schemas.microsoft.com/office/powerpoint/2010/main" val="123002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006C-8A2C-F145-BA8E-C3D27065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fsharpi</a:t>
            </a:r>
            <a:r>
              <a:rPr lang="en-GB" dirty="0"/>
              <a:t>, fsharpc </a:t>
            </a:r>
            <a:r>
              <a:rPr lang="en-GB" dirty="0" err="1"/>
              <a:t>og</a:t>
            </a:r>
            <a:r>
              <a:rPr lang="en-GB" dirty="0"/>
              <a:t> mono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4AD3A-CADD-5E40-ABB1-CC32E2C6D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806" y="1908753"/>
            <a:ext cx="696214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4E112-3003-D54F-B3D9-4B365E42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36" y="5412150"/>
            <a:ext cx="4966758" cy="12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7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343" y="365125"/>
            <a:ext cx="6750958" cy="1325563"/>
          </a:xfrm>
        </p:spPr>
        <p:txBody>
          <a:bodyPr/>
          <a:lstStyle/>
          <a:p>
            <a:r>
              <a:rPr lang="da-DK"/>
              <a:t>Alt på computeren er relateret til binære 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1" y="15384"/>
            <a:ext cx="4501242" cy="68426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79" y="2220684"/>
            <a:ext cx="17272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79" y="3329439"/>
            <a:ext cx="3073400" cy="2506352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21A5D02B-35E6-F748-985D-C29A5722A5B6}"/>
              </a:ext>
            </a:extLst>
          </p:cNvPr>
          <p:cNvSpPr/>
          <p:nvPr/>
        </p:nvSpPr>
        <p:spPr>
          <a:xfrm>
            <a:off x="6995886" y="365125"/>
            <a:ext cx="230415" cy="15072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05163D7-045D-494B-9F26-B2D9C3B1CE78}"/>
              </a:ext>
            </a:extLst>
          </p:cNvPr>
          <p:cNvSpPr/>
          <p:nvPr/>
        </p:nvSpPr>
        <p:spPr>
          <a:xfrm>
            <a:off x="6429829" y="365125"/>
            <a:ext cx="208643" cy="31618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851E2-A11F-4249-87A2-16D48458F6F8}"/>
              </a:ext>
            </a:extLst>
          </p:cNvPr>
          <p:cNvSpPr txBox="1"/>
          <p:nvPr/>
        </p:nvSpPr>
        <p:spPr>
          <a:xfrm rot="16200000">
            <a:off x="6101859" y="934068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oktal ciffer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7BFBA-8782-3448-900F-12B520F992CE}"/>
              </a:ext>
            </a:extLst>
          </p:cNvPr>
          <p:cNvSpPr txBox="1"/>
          <p:nvPr/>
        </p:nvSpPr>
        <p:spPr>
          <a:xfrm rot="16200000">
            <a:off x="5437062" y="1761382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heksal ciffer</a:t>
            </a:r>
          </a:p>
        </p:txBody>
      </p:sp>
    </p:spTree>
    <p:extLst>
      <p:ext uri="{BB962C8B-B14F-4D97-AF65-F5344CB8AC3E}">
        <p14:creationId xmlns:p14="http://schemas.microsoft.com/office/powerpoint/2010/main" val="244533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343" y="365125"/>
            <a:ext cx="6750958" cy="1325563"/>
          </a:xfrm>
        </p:spPr>
        <p:txBody>
          <a:bodyPr/>
          <a:lstStyle/>
          <a:p>
            <a:r>
              <a:rPr lang="da-DK"/>
              <a:t>Alt på computeren er relateret til binære 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1" y="15384"/>
            <a:ext cx="4501242" cy="68426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79" y="2220684"/>
            <a:ext cx="17272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79" y="3329439"/>
            <a:ext cx="3073400" cy="2506352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21A5D02B-35E6-F748-985D-C29A5722A5B6}"/>
              </a:ext>
            </a:extLst>
          </p:cNvPr>
          <p:cNvSpPr/>
          <p:nvPr/>
        </p:nvSpPr>
        <p:spPr>
          <a:xfrm>
            <a:off x="6995886" y="365125"/>
            <a:ext cx="230415" cy="15072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05163D7-045D-494B-9F26-B2D9C3B1CE78}"/>
              </a:ext>
            </a:extLst>
          </p:cNvPr>
          <p:cNvSpPr/>
          <p:nvPr/>
        </p:nvSpPr>
        <p:spPr>
          <a:xfrm>
            <a:off x="6429829" y="365125"/>
            <a:ext cx="208643" cy="31618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851E2-A11F-4249-87A2-16D48458F6F8}"/>
              </a:ext>
            </a:extLst>
          </p:cNvPr>
          <p:cNvSpPr txBox="1"/>
          <p:nvPr/>
        </p:nvSpPr>
        <p:spPr>
          <a:xfrm rot="16200000">
            <a:off x="6101859" y="934068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oktal ciffer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7BFBA-8782-3448-900F-12B520F992CE}"/>
              </a:ext>
            </a:extLst>
          </p:cNvPr>
          <p:cNvSpPr txBox="1"/>
          <p:nvPr/>
        </p:nvSpPr>
        <p:spPr>
          <a:xfrm rot="16200000">
            <a:off x="5437062" y="1761382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heksal ciffer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40864-6406-2A4F-90F1-EC77EACBD97C}"/>
              </a:ext>
            </a:extLst>
          </p:cNvPr>
          <p:cNvSpPr txBox="1"/>
          <p:nvPr/>
        </p:nvSpPr>
        <p:spPr>
          <a:xfrm>
            <a:off x="1021439" y="5988417"/>
            <a:ext cx="4990853" cy="58477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/ycpxcto5</a:t>
            </a:r>
          </a:p>
        </p:txBody>
      </p:sp>
    </p:spTree>
    <p:extLst>
      <p:ext uri="{BB962C8B-B14F-4D97-AF65-F5344CB8AC3E}">
        <p14:creationId xmlns:p14="http://schemas.microsoft.com/office/powerpoint/2010/main" val="308522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343" y="365125"/>
            <a:ext cx="6750958" cy="1325563"/>
          </a:xfrm>
        </p:spPr>
        <p:txBody>
          <a:bodyPr/>
          <a:lstStyle/>
          <a:p>
            <a:r>
              <a:rPr lang="da-DK"/>
              <a:t>Alt på computeren er relateret til binære 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1" y="15384"/>
            <a:ext cx="4501242" cy="68426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79" y="2220684"/>
            <a:ext cx="17272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79" y="3329439"/>
            <a:ext cx="3073400" cy="2506352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21A5D02B-35E6-F748-985D-C29A5722A5B6}"/>
              </a:ext>
            </a:extLst>
          </p:cNvPr>
          <p:cNvSpPr/>
          <p:nvPr/>
        </p:nvSpPr>
        <p:spPr>
          <a:xfrm>
            <a:off x="6995886" y="365125"/>
            <a:ext cx="230415" cy="15072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05163D7-045D-494B-9F26-B2D9C3B1CE78}"/>
              </a:ext>
            </a:extLst>
          </p:cNvPr>
          <p:cNvSpPr/>
          <p:nvPr/>
        </p:nvSpPr>
        <p:spPr>
          <a:xfrm>
            <a:off x="6429829" y="365125"/>
            <a:ext cx="208643" cy="31618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851E2-A11F-4249-87A2-16D48458F6F8}"/>
              </a:ext>
            </a:extLst>
          </p:cNvPr>
          <p:cNvSpPr txBox="1"/>
          <p:nvPr/>
        </p:nvSpPr>
        <p:spPr>
          <a:xfrm rot="16200000">
            <a:off x="6101859" y="934068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oktal ciffer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7BFBA-8782-3448-900F-12B520F992CE}"/>
              </a:ext>
            </a:extLst>
          </p:cNvPr>
          <p:cNvSpPr txBox="1"/>
          <p:nvPr/>
        </p:nvSpPr>
        <p:spPr>
          <a:xfrm rot="16200000">
            <a:off x="5437062" y="1761382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heksal ciffer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40864-6406-2A4F-90F1-EC77EACBD97C}"/>
              </a:ext>
            </a:extLst>
          </p:cNvPr>
          <p:cNvSpPr txBox="1"/>
          <p:nvPr/>
        </p:nvSpPr>
        <p:spPr>
          <a:xfrm>
            <a:off x="1021439" y="5988417"/>
            <a:ext cx="5113708" cy="58477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/y7s5979a</a:t>
            </a:r>
          </a:p>
        </p:txBody>
      </p:sp>
    </p:spTree>
    <p:extLst>
      <p:ext uri="{BB962C8B-B14F-4D97-AF65-F5344CB8AC3E}">
        <p14:creationId xmlns:p14="http://schemas.microsoft.com/office/powerpoint/2010/main" val="88997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0F5C-0BC2-EC4A-871F-E21FBBB4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018"/>
          </a:xfrm>
        </p:spPr>
        <p:txBody>
          <a:bodyPr/>
          <a:lstStyle/>
          <a:p>
            <a:r>
              <a:rPr lang="en-GB" dirty="0" err="1"/>
              <a:t>Typer</a:t>
            </a:r>
            <a:r>
              <a:rPr lang="en-GB" dirty="0"/>
              <a:t> </a:t>
            </a:r>
            <a:r>
              <a:rPr lang="en-GB" dirty="0" err="1"/>
              <a:t>definerer</a:t>
            </a:r>
            <a:r>
              <a:rPr lang="en-GB" dirty="0"/>
              <a:t> </a:t>
            </a:r>
            <a:r>
              <a:rPr lang="en-GB" dirty="0" err="1"/>
              <a:t>formen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legoklodsen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C4A6FB-3183-AD48-9DE8-A297D67A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897174"/>
              </p:ext>
            </p:extLst>
          </p:nvPr>
        </p:nvGraphicFramePr>
        <p:xfrm>
          <a:off x="1474056" y="1284288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231429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213425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968139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2279704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318506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149119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93915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36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‘3’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53998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D3BFFCE-7372-1346-A705-A9CB4F434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2"/>
            <a:ext cx="5962862" cy="4039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4016A-D673-2E45-BFA4-D9F28185A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62" y="2362202"/>
            <a:ext cx="6229138" cy="44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2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303</Words>
  <Application>Microsoft Macintosh PowerPoint</Application>
  <PresentationFormat>Widescreen</PresentationFormat>
  <Paragraphs>64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DejaVu Sans Book</vt:lpstr>
      <vt:lpstr>Office Theme</vt:lpstr>
      <vt:lpstr>Programmering og Problemløsning</vt:lpstr>
      <vt:lpstr>Nøglekoncepter</vt:lpstr>
      <vt:lpstr>F# som lommeregner</vt:lpstr>
      <vt:lpstr>Fortolker (interpreter) vs. Oversætter (compiler)</vt:lpstr>
      <vt:lpstr>fsharpi, fsharpc og mono</vt:lpstr>
      <vt:lpstr>Alt på computeren er relateret til binære tal</vt:lpstr>
      <vt:lpstr>Alt på computeren er relateret til binære tal</vt:lpstr>
      <vt:lpstr>Alt på computeren er relateret til binære tal</vt:lpstr>
      <vt:lpstr>Typer definerer formen på legoklodsen</vt:lpstr>
      <vt:lpstr>ASCII, Latin1, UTF8 og Kodesider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Sporring</dc:creator>
  <cp:lastModifiedBy>Jon Sporring</cp:lastModifiedBy>
  <cp:revision>32</cp:revision>
  <dcterms:created xsi:type="dcterms:W3CDTF">2018-09-04T07:39:02Z</dcterms:created>
  <dcterms:modified xsi:type="dcterms:W3CDTF">2018-09-10T16:03:23Z</dcterms:modified>
</cp:coreProperties>
</file>